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69" r:id="rId6"/>
  </p:sldMasterIdLst>
  <p:notesMasterIdLst>
    <p:notesMasterId r:id="rId9"/>
  </p:notesMasterIdLst>
  <p:sldIdLst>
    <p:sldId id="3318" r:id="rId7"/>
    <p:sldId id="115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8FF6A013-57EE-4BB2-B157-27F5AC22212C}" v="1" dt="2023-06-19T07:17:33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765280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17786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5739628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3407341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92670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8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54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529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JCWHVe8bk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أساليب التواصل.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أساليب التواصل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يٌطبق مهارات الاتصال والتواصل الأساسية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171118" y="2482368"/>
            <a:ext cx="156805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تصوير مقطع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808974" y="2557534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9ED1F6-5FE1-077F-F029-08C98D4EC114}"/>
              </a:ext>
            </a:extLst>
          </p:cNvPr>
          <p:cNvSpPr/>
          <p:nvPr/>
        </p:nvSpPr>
        <p:spPr>
          <a:xfrm>
            <a:off x="10056250" y="548877"/>
            <a:ext cx="160653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الثاني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ABDE7-B97A-EFBC-556F-44904B4FA843}"/>
              </a:ext>
            </a:extLst>
          </p:cNvPr>
          <p:cNvSpPr/>
          <p:nvPr/>
        </p:nvSpPr>
        <p:spPr>
          <a:xfrm>
            <a:off x="3100264" y="2542508"/>
            <a:ext cx="403988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اذكر نوع واحد من اساليب التواصل وقم بتمثيله </a:t>
            </a:r>
            <a:endParaRPr kumimoji="0" lang="en-US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939624-AB2C-DF0D-BAC7-040212E0D3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4" t="5080" r="14642" b="5968"/>
          <a:stretch/>
        </p:blipFill>
        <p:spPr>
          <a:xfrm>
            <a:off x="7627937" y="3680270"/>
            <a:ext cx="3711466" cy="293519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7EE6193-C915-13DC-E2FC-3CFF3DBA7552}"/>
              </a:ext>
            </a:extLst>
          </p:cNvPr>
          <p:cNvSpPr/>
          <p:nvPr/>
        </p:nvSpPr>
        <p:spPr>
          <a:xfrm>
            <a:off x="585494" y="3449438"/>
            <a:ext cx="739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فيديو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A937967-106E-C918-A6A7-A597613E8688}"/>
              </a:ext>
            </a:extLst>
          </p:cNvPr>
          <p:cNvSpPr/>
          <p:nvPr/>
        </p:nvSpPr>
        <p:spPr>
          <a:xfrm>
            <a:off x="1808974" y="3524604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83A295-A6A8-6A86-377A-DA6A073BE573}"/>
              </a:ext>
            </a:extLst>
          </p:cNvPr>
          <p:cNvSpPr/>
          <p:nvPr/>
        </p:nvSpPr>
        <p:spPr>
          <a:xfrm>
            <a:off x="2708330" y="3509578"/>
            <a:ext cx="4214102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https://www.youtube.com/watch?v=XJCWHVe8bkk</a:t>
            </a:r>
            <a:endParaRPr kumimoji="0" lang="ar-A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6128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